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7" r:id="rId1"/>
  </p:sldMasterIdLst>
  <p:sldIdLst>
    <p:sldId id="256" r:id="rId2"/>
    <p:sldId id="258" r:id="rId3"/>
    <p:sldId id="263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A5E19D-DDA4-4BC2-985B-72A6F69CB84F}" v="17" dt="2024-04-30T15:46:59.7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Scala" userId="efe2d783-8c23-4861-9381-afb2eaad01f1" providerId="ADAL" clId="{32A5E19D-DDA4-4BC2-985B-72A6F69CB84F}"/>
    <pc:docChg chg="custSel addSld delSld modSld sldOrd">
      <pc:chgData name="Michael Scala" userId="efe2d783-8c23-4861-9381-afb2eaad01f1" providerId="ADAL" clId="{32A5E19D-DDA4-4BC2-985B-72A6F69CB84F}" dt="2024-05-07T15:03:57.215" v="2933" actId="20577"/>
      <pc:docMkLst>
        <pc:docMk/>
      </pc:docMkLst>
      <pc:sldChg chg="addSp delSp modSp mod">
        <pc:chgData name="Michael Scala" userId="efe2d783-8c23-4861-9381-afb2eaad01f1" providerId="ADAL" clId="{32A5E19D-DDA4-4BC2-985B-72A6F69CB84F}" dt="2024-05-07T15:03:57.215" v="2933" actId="20577"/>
        <pc:sldMkLst>
          <pc:docMk/>
          <pc:sldMk cId="1007897863" sldId="256"/>
        </pc:sldMkLst>
        <pc:spChg chg="mod">
          <ac:chgData name="Michael Scala" userId="efe2d783-8c23-4861-9381-afb2eaad01f1" providerId="ADAL" clId="{32A5E19D-DDA4-4BC2-985B-72A6F69CB84F}" dt="2024-05-07T15:03:57.215" v="2933" actId="20577"/>
          <ac:spMkLst>
            <pc:docMk/>
            <pc:sldMk cId="1007897863" sldId="256"/>
            <ac:spMk id="2" creationId="{00000000-0000-0000-0000-000000000000}"/>
          </ac:spMkLst>
        </pc:spChg>
        <pc:spChg chg="add mod">
          <ac:chgData name="Michael Scala" userId="efe2d783-8c23-4861-9381-afb2eaad01f1" providerId="ADAL" clId="{32A5E19D-DDA4-4BC2-985B-72A6F69CB84F}" dt="2024-04-29T13:56:58.265" v="104" actId="20577"/>
          <ac:spMkLst>
            <pc:docMk/>
            <pc:sldMk cId="1007897863" sldId="256"/>
            <ac:spMk id="3" creationId="{B318B909-A9E0-12CC-CC93-B18453911DBE}"/>
          </ac:spMkLst>
        </pc:spChg>
        <pc:picChg chg="del">
          <ac:chgData name="Michael Scala" userId="efe2d783-8c23-4861-9381-afb2eaad01f1" providerId="ADAL" clId="{32A5E19D-DDA4-4BC2-985B-72A6F69CB84F}" dt="2024-04-29T13:56:01.836" v="0" actId="21"/>
          <ac:picMkLst>
            <pc:docMk/>
            <pc:sldMk cId="1007897863" sldId="256"/>
            <ac:picMk id="5" creationId="{ECBEC8A6-9C0F-C859-ED2F-27766A0CD81A}"/>
          </ac:picMkLst>
        </pc:picChg>
      </pc:sldChg>
      <pc:sldChg chg="del">
        <pc:chgData name="Michael Scala" userId="efe2d783-8c23-4861-9381-afb2eaad01f1" providerId="ADAL" clId="{32A5E19D-DDA4-4BC2-985B-72A6F69CB84F}" dt="2024-04-29T13:57:09.090" v="105" actId="2696"/>
        <pc:sldMkLst>
          <pc:docMk/>
          <pc:sldMk cId="3624464315" sldId="257"/>
        </pc:sldMkLst>
      </pc:sldChg>
      <pc:sldChg chg="delSp modSp mod">
        <pc:chgData name="Michael Scala" userId="efe2d783-8c23-4861-9381-afb2eaad01f1" providerId="ADAL" clId="{32A5E19D-DDA4-4BC2-985B-72A6F69CB84F}" dt="2024-04-30T15:44:41.914" v="2184" actId="20577"/>
        <pc:sldMkLst>
          <pc:docMk/>
          <pc:sldMk cId="2417391909" sldId="258"/>
        </pc:sldMkLst>
        <pc:spChg chg="mod">
          <ac:chgData name="Michael Scala" userId="efe2d783-8c23-4861-9381-afb2eaad01f1" providerId="ADAL" clId="{32A5E19D-DDA4-4BC2-985B-72A6F69CB84F}" dt="2024-04-30T15:44:41.914" v="2184" actId="20577"/>
          <ac:spMkLst>
            <pc:docMk/>
            <pc:sldMk cId="2417391909" sldId="258"/>
            <ac:spMk id="3" creationId="{00000000-0000-0000-0000-000000000000}"/>
          </ac:spMkLst>
        </pc:spChg>
        <pc:picChg chg="del">
          <ac:chgData name="Michael Scala" userId="efe2d783-8c23-4861-9381-afb2eaad01f1" providerId="ADAL" clId="{32A5E19D-DDA4-4BC2-985B-72A6F69CB84F}" dt="2024-04-29T13:57:25.094" v="109" actId="21"/>
          <ac:picMkLst>
            <pc:docMk/>
            <pc:sldMk cId="2417391909" sldId="258"/>
            <ac:picMk id="8" creationId="{0EB1375D-9122-E720-5C5B-60F1BFEADD8E}"/>
          </ac:picMkLst>
        </pc:picChg>
        <pc:picChg chg="del">
          <ac:chgData name="Michael Scala" userId="efe2d783-8c23-4861-9381-afb2eaad01f1" providerId="ADAL" clId="{32A5E19D-DDA4-4BC2-985B-72A6F69CB84F}" dt="2024-04-29T13:57:27.046" v="110" actId="21"/>
          <ac:picMkLst>
            <pc:docMk/>
            <pc:sldMk cId="2417391909" sldId="258"/>
            <ac:picMk id="13" creationId="{AEE6C78F-6318-2E1A-CE01-BFB379300233}"/>
          </ac:picMkLst>
        </pc:picChg>
        <pc:picChg chg="del">
          <ac:chgData name="Michael Scala" userId="efe2d783-8c23-4861-9381-afb2eaad01f1" providerId="ADAL" clId="{32A5E19D-DDA4-4BC2-985B-72A6F69CB84F}" dt="2024-04-29T13:57:22.990" v="108" actId="21"/>
          <ac:picMkLst>
            <pc:docMk/>
            <pc:sldMk cId="2417391909" sldId="258"/>
            <ac:picMk id="16" creationId="{2A6D1B5D-39CA-CCF2-53F3-9AB5A5E101E3}"/>
          </ac:picMkLst>
        </pc:picChg>
        <pc:picChg chg="del">
          <ac:chgData name="Michael Scala" userId="efe2d783-8c23-4861-9381-afb2eaad01f1" providerId="ADAL" clId="{32A5E19D-DDA4-4BC2-985B-72A6F69CB84F}" dt="2024-04-29T13:57:21.472" v="107" actId="21"/>
          <ac:picMkLst>
            <pc:docMk/>
            <pc:sldMk cId="2417391909" sldId="258"/>
            <ac:picMk id="17" creationId="{D55B1711-EB3D-B4E3-C2D9-4D35CCFB42EF}"/>
          </ac:picMkLst>
        </pc:picChg>
        <pc:picChg chg="del">
          <ac:chgData name="Michael Scala" userId="efe2d783-8c23-4861-9381-afb2eaad01f1" providerId="ADAL" clId="{32A5E19D-DDA4-4BC2-985B-72A6F69CB84F}" dt="2024-04-29T13:57:19.844" v="106" actId="21"/>
          <ac:picMkLst>
            <pc:docMk/>
            <pc:sldMk cId="2417391909" sldId="258"/>
            <ac:picMk id="19" creationId="{8F3C2B14-82D3-55F3-1344-087A35051CC6}"/>
          </ac:picMkLst>
        </pc:picChg>
      </pc:sldChg>
      <pc:sldChg chg="addSp delSp modSp mod">
        <pc:chgData name="Michael Scala" userId="efe2d783-8c23-4861-9381-afb2eaad01f1" providerId="ADAL" clId="{32A5E19D-DDA4-4BC2-985B-72A6F69CB84F}" dt="2024-04-29T18:20:01.799" v="1960" actId="1076"/>
        <pc:sldMkLst>
          <pc:docMk/>
          <pc:sldMk cId="508256735" sldId="259"/>
        </pc:sldMkLst>
        <pc:spChg chg="del">
          <ac:chgData name="Michael Scala" userId="efe2d783-8c23-4861-9381-afb2eaad01f1" providerId="ADAL" clId="{32A5E19D-DDA4-4BC2-985B-72A6F69CB84F}" dt="2024-04-29T17:25:14.829" v="1326" actId="21"/>
          <ac:spMkLst>
            <pc:docMk/>
            <pc:sldMk cId="508256735" sldId="259"/>
            <ac:spMk id="2" creationId="{00000000-0000-0000-0000-000000000000}"/>
          </ac:spMkLst>
        </pc:spChg>
        <pc:spChg chg="add del mod">
          <ac:chgData name="Michael Scala" userId="efe2d783-8c23-4861-9381-afb2eaad01f1" providerId="ADAL" clId="{32A5E19D-DDA4-4BC2-985B-72A6F69CB84F}" dt="2024-04-29T17:25:23.588" v="1328" actId="21"/>
          <ac:spMkLst>
            <pc:docMk/>
            <pc:sldMk cId="508256735" sldId="259"/>
            <ac:spMk id="6" creationId="{1E04A4BA-BDCB-C0BA-2559-864FDA56B03C}"/>
          </ac:spMkLst>
        </pc:spChg>
        <pc:spChg chg="add mod">
          <ac:chgData name="Michael Scala" userId="efe2d783-8c23-4861-9381-afb2eaad01f1" providerId="ADAL" clId="{32A5E19D-DDA4-4BC2-985B-72A6F69CB84F}" dt="2024-04-29T18:19:48.426" v="1957" actId="255"/>
          <ac:spMkLst>
            <pc:docMk/>
            <pc:sldMk cId="508256735" sldId="259"/>
            <ac:spMk id="14" creationId="{B7C40324-DAF9-7A94-FAC9-30FB394A4B53}"/>
          </ac:spMkLst>
        </pc:spChg>
        <pc:picChg chg="del mod">
          <ac:chgData name="Michael Scala" userId="efe2d783-8c23-4861-9381-afb2eaad01f1" providerId="ADAL" clId="{32A5E19D-DDA4-4BC2-985B-72A6F69CB84F}" dt="2024-04-29T17:29:54.208" v="1330" actId="21"/>
          <ac:picMkLst>
            <pc:docMk/>
            <pc:sldMk cId="508256735" sldId="259"/>
            <ac:picMk id="3" creationId="{0E1F4DA5-7D7D-B3FC-BD47-186DE622BF14}"/>
          </ac:picMkLst>
        </pc:picChg>
        <pc:picChg chg="del">
          <ac:chgData name="Michael Scala" userId="efe2d783-8c23-4861-9381-afb2eaad01f1" providerId="ADAL" clId="{32A5E19D-DDA4-4BC2-985B-72A6F69CB84F}" dt="2024-04-29T17:25:19.489" v="1327" actId="21"/>
          <ac:picMkLst>
            <pc:docMk/>
            <pc:sldMk cId="508256735" sldId="259"/>
            <ac:picMk id="5" creationId="{1F485790-7AD2-DDF5-8CF7-6F68C0318FF5}"/>
          </ac:picMkLst>
        </pc:picChg>
        <pc:picChg chg="add mod">
          <ac:chgData name="Michael Scala" userId="efe2d783-8c23-4861-9381-afb2eaad01f1" providerId="ADAL" clId="{32A5E19D-DDA4-4BC2-985B-72A6F69CB84F}" dt="2024-04-29T17:46:40.490" v="1410" actId="1076"/>
          <ac:picMkLst>
            <pc:docMk/>
            <pc:sldMk cId="508256735" sldId="259"/>
            <ac:picMk id="8" creationId="{DEE350BB-8615-EBDD-F1D6-E404DCAD0574}"/>
          </ac:picMkLst>
        </pc:picChg>
        <pc:picChg chg="add del mod">
          <ac:chgData name="Michael Scala" userId="efe2d783-8c23-4861-9381-afb2eaad01f1" providerId="ADAL" clId="{32A5E19D-DDA4-4BC2-985B-72A6F69CB84F}" dt="2024-04-29T17:32:13.613" v="1338" actId="21"/>
          <ac:picMkLst>
            <pc:docMk/>
            <pc:sldMk cId="508256735" sldId="259"/>
            <ac:picMk id="10" creationId="{4EFE1E06-F00A-3045-6C04-EBAFD8775FA7}"/>
          </ac:picMkLst>
        </pc:picChg>
        <pc:picChg chg="add del mod">
          <ac:chgData name="Michael Scala" userId="efe2d783-8c23-4861-9381-afb2eaad01f1" providerId="ADAL" clId="{32A5E19D-DDA4-4BC2-985B-72A6F69CB84F}" dt="2024-04-29T17:38:26.122" v="1351" actId="21"/>
          <ac:picMkLst>
            <pc:docMk/>
            <pc:sldMk cId="508256735" sldId="259"/>
            <ac:picMk id="12" creationId="{EB1C084C-B342-B7CB-D06D-D6E0E8825AC0}"/>
          </ac:picMkLst>
        </pc:picChg>
        <pc:picChg chg="add mod">
          <ac:chgData name="Michael Scala" userId="efe2d783-8c23-4861-9381-afb2eaad01f1" providerId="ADAL" clId="{32A5E19D-DDA4-4BC2-985B-72A6F69CB84F}" dt="2024-04-29T17:46:47.465" v="1412" actId="14100"/>
          <ac:picMkLst>
            <pc:docMk/>
            <pc:sldMk cId="508256735" sldId="259"/>
            <ac:picMk id="13" creationId="{71F8FBD9-9FD1-4CC0-2827-9B86C524292A}"/>
          </ac:picMkLst>
        </pc:picChg>
        <pc:cxnChg chg="add mod">
          <ac:chgData name="Michael Scala" userId="efe2d783-8c23-4861-9381-afb2eaad01f1" providerId="ADAL" clId="{32A5E19D-DDA4-4BC2-985B-72A6F69CB84F}" dt="2024-04-29T18:19:55.709" v="1959" actId="14100"/>
          <ac:cxnSpMkLst>
            <pc:docMk/>
            <pc:sldMk cId="508256735" sldId="259"/>
            <ac:cxnSpMk id="16" creationId="{884C7EA5-63FF-6C47-4382-8AAB484F0153}"/>
          </ac:cxnSpMkLst>
        </pc:cxnChg>
        <pc:cxnChg chg="add mod">
          <ac:chgData name="Michael Scala" userId="efe2d783-8c23-4861-9381-afb2eaad01f1" providerId="ADAL" clId="{32A5E19D-DDA4-4BC2-985B-72A6F69CB84F}" dt="2024-04-29T18:20:01.799" v="1960" actId="1076"/>
          <ac:cxnSpMkLst>
            <pc:docMk/>
            <pc:sldMk cId="508256735" sldId="259"/>
            <ac:cxnSpMk id="18" creationId="{8B2133A7-D0CF-FC24-7FCC-6EC4A7FBCBDE}"/>
          </ac:cxnSpMkLst>
        </pc:cxnChg>
      </pc:sldChg>
      <pc:sldChg chg="del">
        <pc:chgData name="Michael Scala" userId="efe2d783-8c23-4861-9381-afb2eaad01f1" providerId="ADAL" clId="{32A5E19D-DDA4-4BC2-985B-72A6F69CB84F}" dt="2024-04-29T13:58:04.675" v="149" actId="2696"/>
        <pc:sldMkLst>
          <pc:docMk/>
          <pc:sldMk cId="1174448104" sldId="260"/>
        </pc:sldMkLst>
      </pc:sldChg>
      <pc:sldChg chg="addSp delSp modSp add mod">
        <pc:chgData name="Michael Scala" userId="efe2d783-8c23-4861-9381-afb2eaad01f1" providerId="ADAL" clId="{32A5E19D-DDA4-4BC2-985B-72A6F69CB84F}" dt="2024-04-29T18:11:05.496" v="1902" actId="207"/>
        <pc:sldMkLst>
          <pc:docMk/>
          <pc:sldMk cId="3632746232" sldId="260"/>
        </pc:sldMkLst>
        <pc:spChg chg="add mod">
          <ac:chgData name="Michael Scala" userId="efe2d783-8c23-4861-9381-afb2eaad01f1" providerId="ADAL" clId="{32A5E19D-DDA4-4BC2-985B-72A6F69CB84F}" dt="2024-04-29T18:11:05.496" v="1902" actId="207"/>
          <ac:spMkLst>
            <pc:docMk/>
            <pc:sldMk cId="3632746232" sldId="260"/>
            <ac:spMk id="2" creationId="{17407690-F9CD-46BE-796E-171AB4E47B58}"/>
          </ac:spMkLst>
        </pc:spChg>
        <pc:picChg chg="del">
          <ac:chgData name="Michael Scala" userId="efe2d783-8c23-4861-9381-afb2eaad01f1" providerId="ADAL" clId="{32A5E19D-DDA4-4BC2-985B-72A6F69CB84F}" dt="2024-04-29T17:38:03.359" v="1345" actId="21"/>
          <ac:picMkLst>
            <pc:docMk/>
            <pc:sldMk cId="3632746232" sldId="260"/>
            <ac:picMk id="8" creationId="{DEE350BB-8615-EBDD-F1D6-E404DCAD0574}"/>
          </ac:picMkLst>
        </pc:picChg>
        <pc:picChg chg="mod">
          <ac:chgData name="Michael Scala" userId="efe2d783-8c23-4861-9381-afb2eaad01f1" providerId="ADAL" clId="{32A5E19D-DDA4-4BC2-985B-72A6F69CB84F}" dt="2024-04-29T17:55:26.925" v="1414" actId="1076"/>
          <ac:picMkLst>
            <pc:docMk/>
            <pc:sldMk cId="3632746232" sldId="260"/>
            <ac:picMk id="12" creationId="{EB1C084C-B342-B7CB-D06D-D6E0E8825AC0}"/>
          </ac:picMkLst>
        </pc:picChg>
      </pc:sldChg>
      <pc:sldChg chg="addSp delSp modSp add mod">
        <pc:chgData name="Michael Scala" userId="efe2d783-8c23-4861-9381-afb2eaad01f1" providerId="ADAL" clId="{32A5E19D-DDA4-4BC2-985B-72A6F69CB84F}" dt="2024-04-29T18:08:52.245" v="1846" actId="692"/>
        <pc:sldMkLst>
          <pc:docMk/>
          <pc:sldMk cId="1482002726" sldId="261"/>
        </pc:sldMkLst>
        <pc:spChg chg="add mod">
          <ac:chgData name="Michael Scala" userId="efe2d783-8c23-4861-9381-afb2eaad01f1" providerId="ADAL" clId="{32A5E19D-DDA4-4BC2-985B-72A6F69CB84F}" dt="2024-04-29T18:02:06.340" v="1643" actId="14100"/>
          <ac:spMkLst>
            <pc:docMk/>
            <pc:sldMk cId="1482002726" sldId="261"/>
            <ac:spMk id="8" creationId="{92CB0690-AF77-D25F-8F23-6908776B916A}"/>
          </ac:spMkLst>
        </pc:spChg>
        <pc:spChg chg="add mod">
          <ac:chgData name="Michael Scala" userId="efe2d783-8c23-4861-9381-afb2eaad01f1" providerId="ADAL" clId="{32A5E19D-DDA4-4BC2-985B-72A6F69CB84F}" dt="2024-04-29T18:02:18.948" v="1658" actId="20577"/>
          <ac:spMkLst>
            <pc:docMk/>
            <pc:sldMk cId="1482002726" sldId="261"/>
            <ac:spMk id="13" creationId="{BEE9B1B9-8A9A-4AA4-D4B4-5CF2F5DEB1FA}"/>
          </ac:spMkLst>
        </pc:spChg>
        <pc:picChg chg="add mod">
          <ac:chgData name="Michael Scala" userId="efe2d783-8c23-4861-9381-afb2eaad01f1" providerId="ADAL" clId="{32A5E19D-DDA4-4BC2-985B-72A6F69CB84F}" dt="2024-04-29T17:42:15.383" v="1392" actId="14100"/>
          <ac:picMkLst>
            <pc:docMk/>
            <pc:sldMk cId="1482002726" sldId="261"/>
            <ac:picMk id="3" creationId="{266CBC58-B568-1766-D18F-3DBEB5292215}"/>
          </ac:picMkLst>
        </pc:picChg>
        <pc:picChg chg="add mod">
          <ac:chgData name="Michael Scala" userId="efe2d783-8c23-4861-9381-afb2eaad01f1" providerId="ADAL" clId="{32A5E19D-DDA4-4BC2-985B-72A6F69CB84F}" dt="2024-04-29T17:46:11.637" v="1409" actId="14100"/>
          <ac:picMkLst>
            <pc:docMk/>
            <pc:sldMk cId="1482002726" sldId="261"/>
            <ac:picMk id="5" creationId="{4FFF076F-F780-7095-4EAF-8AFEC31760EA}"/>
          </ac:picMkLst>
        </pc:picChg>
        <pc:picChg chg="add mod">
          <ac:chgData name="Michael Scala" userId="efe2d783-8c23-4861-9381-afb2eaad01f1" providerId="ADAL" clId="{32A5E19D-DDA4-4BC2-985B-72A6F69CB84F}" dt="2024-04-29T17:46:08.286" v="1408" actId="1076"/>
          <ac:picMkLst>
            <pc:docMk/>
            <pc:sldMk cId="1482002726" sldId="261"/>
            <ac:picMk id="7" creationId="{208D51F0-9D1F-313C-0925-A8DA5BF364AA}"/>
          </ac:picMkLst>
        </pc:picChg>
        <pc:picChg chg="del">
          <ac:chgData name="Michael Scala" userId="efe2d783-8c23-4861-9381-afb2eaad01f1" providerId="ADAL" clId="{32A5E19D-DDA4-4BC2-985B-72A6F69CB84F}" dt="2024-04-29T17:38:55.914" v="1359" actId="21"/>
          <ac:picMkLst>
            <pc:docMk/>
            <pc:sldMk cId="1482002726" sldId="261"/>
            <ac:picMk id="12" creationId="{EB1C084C-B342-B7CB-D06D-D6E0E8825AC0}"/>
          </ac:picMkLst>
        </pc:picChg>
        <pc:cxnChg chg="add mod">
          <ac:chgData name="Michael Scala" userId="efe2d783-8c23-4861-9381-afb2eaad01f1" providerId="ADAL" clId="{32A5E19D-DDA4-4BC2-985B-72A6F69CB84F}" dt="2024-04-29T18:08:46.013" v="1841" actId="692"/>
          <ac:cxnSpMkLst>
            <pc:docMk/>
            <pc:sldMk cId="1482002726" sldId="261"/>
            <ac:cxnSpMk id="10" creationId="{6B9D3FEA-F6D0-3EFA-2C9D-9BEFEE2C3688}"/>
          </ac:cxnSpMkLst>
        </pc:cxnChg>
        <pc:cxnChg chg="add mod">
          <ac:chgData name="Michael Scala" userId="efe2d783-8c23-4861-9381-afb2eaad01f1" providerId="ADAL" clId="{32A5E19D-DDA4-4BC2-985B-72A6F69CB84F}" dt="2024-04-29T18:08:52.245" v="1846" actId="692"/>
          <ac:cxnSpMkLst>
            <pc:docMk/>
            <pc:sldMk cId="1482002726" sldId="261"/>
            <ac:cxnSpMk id="15" creationId="{F2BBEA05-81DB-886A-2DDE-9905CE18880C}"/>
          </ac:cxnSpMkLst>
        </pc:cxnChg>
        <pc:cxnChg chg="add mod">
          <ac:chgData name="Michael Scala" userId="efe2d783-8c23-4861-9381-afb2eaad01f1" providerId="ADAL" clId="{32A5E19D-DDA4-4BC2-985B-72A6F69CB84F}" dt="2024-04-29T18:01:17.268" v="1629" actId="692"/>
          <ac:cxnSpMkLst>
            <pc:docMk/>
            <pc:sldMk cId="1482002726" sldId="261"/>
            <ac:cxnSpMk id="19" creationId="{AB419824-718A-E37C-0A9D-1C600144E41C}"/>
          </ac:cxnSpMkLst>
        </pc:cxnChg>
      </pc:sldChg>
      <pc:sldChg chg="del">
        <pc:chgData name="Michael Scala" userId="efe2d783-8c23-4861-9381-afb2eaad01f1" providerId="ADAL" clId="{32A5E19D-DDA4-4BC2-985B-72A6F69CB84F}" dt="2024-04-29T13:58:07.192" v="150" actId="2696"/>
        <pc:sldMkLst>
          <pc:docMk/>
          <pc:sldMk cId="2675156989" sldId="261"/>
        </pc:sldMkLst>
      </pc:sldChg>
      <pc:sldChg chg="addSp delSp modSp add mod">
        <pc:chgData name="Michael Scala" userId="efe2d783-8c23-4861-9381-afb2eaad01f1" providerId="ADAL" clId="{32A5E19D-DDA4-4BC2-985B-72A6F69CB84F}" dt="2024-04-29T18:08:23.929" v="1836" actId="692"/>
        <pc:sldMkLst>
          <pc:docMk/>
          <pc:sldMk cId="170083262" sldId="262"/>
        </pc:sldMkLst>
        <pc:spChg chg="add mod">
          <ac:chgData name="Michael Scala" userId="efe2d783-8c23-4861-9381-afb2eaad01f1" providerId="ADAL" clId="{32A5E19D-DDA4-4BC2-985B-72A6F69CB84F}" dt="2024-04-29T18:06:44.750" v="1805" actId="14100"/>
          <ac:spMkLst>
            <pc:docMk/>
            <pc:sldMk cId="170083262" sldId="262"/>
            <ac:spMk id="4" creationId="{70A45257-A78F-6523-C75A-DAE75F4E2549}"/>
          </ac:spMkLst>
        </pc:spChg>
        <pc:picChg chg="add mod">
          <ac:chgData name="Michael Scala" userId="efe2d783-8c23-4861-9381-afb2eaad01f1" providerId="ADAL" clId="{32A5E19D-DDA4-4BC2-985B-72A6F69CB84F}" dt="2024-04-29T18:04:04.329" v="1660" actId="1076"/>
          <ac:picMkLst>
            <pc:docMk/>
            <pc:sldMk cId="170083262" sldId="262"/>
            <ac:picMk id="3" creationId="{4C1EE3CA-EFC4-F203-4243-F16F7759A045}"/>
          </ac:picMkLst>
        </pc:picChg>
        <pc:picChg chg="del">
          <ac:chgData name="Michael Scala" userId="efe2d783-8c23-4861-9381-afb2eaad01f1" providerId="ADAL" clId="{32A5E19D-DDA4-4BC2-985B-72A6F69CB84F}" dt="2024-04-29T17:39:01.246" v="1360" actId="21"/>
          <ac:picMkLst>
            <pc:docMk/>
            <pc:sldMk cId="170083262" sldId="262"/>
            <ac:picMk id="12" creationId="{EB1C084C-B342-B7CB-D06D-D6E0E8825AC0}"/>
          </ac:picMkLst>
        </pc:picChg>
        <pc:cxnChg chg="add mod">
          <ac:chgData name="Michael Scala" userId="efe2d783-8c23-4861-9381-afb2eaad01f1" providerId="ADAL" clId="{32A5E19D-DDA4-4BC2-985B-72A6F69CB84F}" dt="2024-04-29T18:07:52.011" v="1822" actId="692"/>
          <ac:cxnSpMkLst>
            <pc:docMk/>
            <pc:sldMk cId="170083262" sldId="262"/>
            <ac:cxnSpMk id="6" creationId="{E5411899-2012-E66C-FC03-914833A7D005}"/>
          </ac:cxnSpMkLst>
        </pc:cxnChg>
        <pc:cxnChg chg="add mod">
          <ac:chgData name="Michael Scala" userId="efe2d783-8c23-4861-9381-afb2eaad01f1" providerId="ADAL" clId="{32A5E19D-DDA4-4BC2-985B-72A6F69CB84F}" dt="2024-04-29T18:07:40.857" v="1817" actId="692"/>
          <ac:cxnSpMkLst>
            <pc:docMk/>
            <pc:sldMk cId="170083262" sldId="262"/>
            <ac:cxnSpMk id="8" creationId="{BFF06ACD-915F-D592-1158-D909BCA1DEA2}"/>
          </ac:cxnSpMkLst>
        </pc:cxnChg>
        <pc:cxnChg chg="add mod">
          <ac:chgData name="Michael Scala" userId="efe2d783-8c23-4861-9381-afb2eaad01f1" providerId="ADAL" clId="{32A5E19D-DDA4-4BC2-985B-72A6F69CB84F}" dt="2024-04-29T18:08:09.045" v="1829" actId="692"/>
          <ac:cxnSpMkLst>
            <pc:docMk/>
            <pc:sldMk cId="170083262" sldId="262"/>
            <ac:cxnSpMk id="10" creationId="{34364388-33CB-09EF-C011-BE5573CE48ED}"/>
          </ac:cxnSpMkLst>
        </pc:cxnChg>
        <pc:cxnChg chg="add mod">
          <ac:chgData name="Michael Scala" userId="efe2d783-8c23-4861-9381-afb2eaad01f1" providerId="ADAL" clId="{32A5E19D-DDA4-4BC2-985B-72A6F69CB84F}" dt="2024-04-29T18:08:23.929" v="1836" actId="692"/>
          <ac:cxnSpMkLst>
            <pc:docMk/>
            <pc:sldMk cId="170083262" sldId="262"/>
            <ac:cxnSpMk id="13" creationId="{134D1727-6E52-746A-A5BA-090CC1FF0B77}"/>
          </ac:cxnSpMkLst>
        </pc:cxnChg>
      </pc:sldChg>
      <pc:sldChg chg="addSp delSp modSp add mod ord">
        <pc:chgData name="Michael Scala" userId="efe2d783-8c23-4861-9381-afb2eaad01f1" providerId="ADAL" clId="{32A5E19D-DDA4-4BC2-985B-72A6F69CB84F}" dt="2024-04-30T17:46:52.405" v="2917" actId="20577"/>
        <pc:sldMkLst>
          <pc:docMk/>
          <pc:sldMk cId="3676253093" sldId="263"/>
        </pc:sldMkLst>
        <pc:spChg chg="add mod">
          <ac:chgData name="Michael Scala" userId="efe2d783-8c23-4861-9381-afb2eaad01f1" providerId="ADAL" clId="{32A5E19D-DDA4-4BC2-985B-72A6F69CB84F}" dt="2024-04-30T17:46:52.405" v="2917" actId="20577"/>
          <ac:spMkLst>
            <pc:docMk/>
            <pc:sldMk cId="3676253093" sldId="263"/>
            <ac:spMk id="5" creationId="{446BEB55-8A00-3D77-CFF6-C9EB9CFF72B1}"/>
          </ac:spMkLst>
        </pc:spChg>
        <pc:picChg chg="add del mod">
          <ac:chgData name="Michael Scala" userId="efe2d783-8c23-4861-9381-afb2eaad01f1" providerId="ADAL" clId="{32A5E19D-DDA4-4BC2-985B-72A6F69CB84F}" dt="2024-04-29T17:44:16.910" v="1400" actId="21"/>
          <ac:picMkLst>
            <pc:docMk/>
            <pc:sldMk cId="3676253093" sldId="263"/>
            <ac:picMk id="3" creationId="{41F4994F-5F46-4666-57E2-133F282735DF}"/>
          </ac:picMkLst>
        </pc:picChg>
        <pc:picChg chg="add mod">
          <ac:chgData name="Michael Scala" userId="efe2d783-8c23-4861-9381-afb2eaad01f1" providerId="ADAL" clId="{32A5E19D-DDA4-4BC2-985B-72A6F69CB84F}" dt="2024-04-30T15:46:49.437" v="2188" actId="1076"/>
          <ac:picMkLst>
            <pc:docMk/>
            <pc:sldMk cId="3676253093" sldId="263"/>
            <ac:picMk id="4" creationId="{7019F2F7-10E6-4E82-76E9-FC07FDC93A79}"/>
          </ac:picMkLst>
        </pc:picChg>
        <pc:picChg chg="del">
          <ac:chgData name="Michael Scala" userId="efe2d783-8c23-4861-9381-afb2eaad01f1" providerId="ADAL" clId="{32A5E19D-DDA4-4BC2-985B-72A6F69CB84F}" dt="2024-04-29T17:39:05.172" v="1361" actId="21"/>
          <ac:picMkLst>
            <pc:docMk/>
            <pc:sldMk cId="3676253093" sldId="263"/>
            <ac:picMk id="12" creationId="{EB1C084C-B342-B7CB-D06D-D6E0E8825AC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57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79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842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6711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209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7550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873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956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429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916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806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66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832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369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841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181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070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5682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6373" y="746620"/>
            <a:ext cx="9525190" cy="2793534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City Manager Directed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Parking Group</a:t>
            </a:r>
          </a:p>
        </p:txBody>
      </p:sp>
      <p:pic>
        <p:nvPicPr>
          <p:cNvPr id="7" name="Picture 6" descr="A blue and black text on a black background&#10;&#10;Description automatically generated">
            <a:extLst>
              <a:ext uri="{FF2B5EF4-FFF2-40B4-BE49-F238E27FC236}">
                <a16:creationId xmlns:a16="http://schemas.microsoft.com/office/drawing/2014/main" id="{DD296CCF-5B92-1A27-81AB-C427A3066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273" y="5209703"/>
            <a:ext cx="4493179" cy="11629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18B909-A9E0-12CC-CC93-B18453911DBE}"/>
              </a:ext>
            </a:extLst>
          </p:cNvPr>
          <p:cNvSpPr txBox="1"/>
          <p:nvPr/>
        </p:nvSpPr>
        <p:spPr>
          <a:xfrm>
            <a:off x="256373" y="5209703"/>
            <a:ext cx="3904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May 8, 2024</a:t>
            </a:r>
          </a:p>
        </p:txBody>
      </p:sp>
    </p:spTree>
    <p:extLst>
      <p:ext uri="{BB962C8B-B14F-4D97-AF65-F5344CB8AC3E}">
        <p14:creationId xmlns:p14="http://schemas.microsoft.com/office/powerpoint/2010/main" val="1007897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6615" y="273084"/>
            <a:ext cx="10860134" cy="6165038"/>
          </a:xfrm>
        </p:spPr>
        <p:txBody>
          <a:bodyPr>
            <a:normAutofit fontScale="92500" lnSpcReduction="20000"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Purpose</a:t>
            </a:r>
            <a:r>
              <a:rPr lang="en-US" sz="2400" dirty="0">
                <a:solidFill>
                  <a:schemeClr val="bg1"/>
                </a:solidFill>
              </a:rPr>
              <a:t> – To prepare a list of recommendations for the CM regarding immediate parking strategies prior to the </a:t>
            </a:r>
            <a:r>
              <a:rPr lang="en-US" sz="2400" dirty="0" err="1">
                <a:solidFill>
                  <a:schemeClr val="bg1"/>
                </a:solidFill>
              </a:rPr>
              <a:t>the</a:t>
            </a:r>
            <a:r>
              <a:rPr lang="en-US" sz="2400" dirty="0">
                <a:solidFill>
                  <a:schemeClr val="bg1"/>
                </a:solidFill>
              </a:rPr>
              <a:t> establishment of a permanent Ordinance-driven Parking Commission.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Topics for Discussion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Extent and location of monetization and permit areas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Hourly rates and times of enforcement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Type(s) of payment methods (kiosk, pay-by-plate, etc.)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Annual permit rates, location, and number of spots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Parking fine increase and frequent offender penalties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Winter Parking needs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Timeframe of implementation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Creation of Parking Fund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Additional enforcement needs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Additional topics as required 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Picture 1" descr="A blue and black text on a black background&#10;&#10;Description automatically generated">
            <a:extLst>
              <a:ext uri="{FF2B5EF4-FFF2-40B4-BE49-F238E27FC236}">
                <a16:creationId xmlns:a16="http://schemas.microsoft.com/office/drawing/2014/main" id="{FA288909-9B9F-5136-FEE5-C0ACC9E25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884" y="5356821"/>
            <a:ext cx="4493179" cy="116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91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19F2F7-10E6-4E82-76E9-FC07FDC93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7304" y="5422201"/>
            <a:ext cx="4493141" cy="1164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6BEB55-8A00-3D77-CFF6-C9EB9CFF72B1}"/>
              </a:ext>
            </a:extLst>
          </p:cNvPr>
          <p:cNvSpPr txBox="1"/>
          <p:nvPr/>
        </p:nvSpPr>
        <p:spPr>
          <a:xfrm>
            <a:off x="402672" y="595618"/>
            <a:ext cx="620785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Some Considerations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Closure of Union St. Lot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60 Wakefield lease – Additional </a:t>
            </a:r>
            <a:r>
              <a:rPr lang="en-US">
                <a:solidFill>
                  <a:schemeClr val="bg1"/>
                </a:solidFill>
              </a:rPr>
              <a:t>111 spaces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Lease-up of The Howard (45 units)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Lease-up of 77 North Main (5 units)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Howard – 1 or 2 new commercial spaces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Bennett Building – 1 or 2 new commercial spaces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Redevelopment of 38 Hanson St (1-2 commercial)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 Wakefield new commercial lease-up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10 North Main commercial rental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22 South Main – commercial lease-up (July ’24)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FY24/25 CIP for parking ($148,000)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253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ap of a city&#10;&#10;Description automatically generated">
            <a:extLst>
              <a:ext uri="{FF2B5EF4-FFF2-40B4-BE49-F238E27FC236}">
                <a16:creationId xmlns:a16="http://schemas.microsoft.com/office/drawing/2014/main" id="{DEE350BB-8615-EBDD-F1D6-E404DCAD0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91" y="165683"/>
            <a:ext cx="4910800" cy="63551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F8FBD9-9FD1-4CC0-2827-9B86C5242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310" y="165683"/>
            <a:ext cx="4908284" cy="63551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7C40324-DAF9-7A94-FAC9-30FB394A4B53}"/>
              </a:ext>
            </a:extLst>
          </p:cNvPr>
          <p:cNvSpPr txBox="1"/>
          <p:nvPr/>
        </p:nvSpPr>
        <p:spPr>
          <a:xfrm>
            <a:off x="5299788" y="1968759"/>
            <a:ext cx="169272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All Public Spaces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60 Wakefield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84C7EA5-63FF-6C47-4382-8AAB484F0153}"/>
              </a:ext>
            </a:extLst>
          </p:cNvPr>
          <p:cNvCxnSpPr>
            <a:cxnSpLocks/>
          </p:cNvCxnSpPr>
          <p:nvPr/>
        </p:nvCxnSpPr>
        <p:spPr>
          <a:xfrm flipH="1">
            <a:off x="5299788" y="2351314"/>
            <a:ext cx="905069" cy="0"/>
          </a:xfrm>
          <a:prstGeom prst="straightConnector1">
            <a:avLst/>
          </a:prstGeom>
          <a:ln w="25400">
            <a:solidFill>
              <a:schemeClr val="tx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B2133A7-D0CF-FC24-7FCC-6EC4A7FBCBDE}"/>
              </a:ext>
            </a:extLst>
          </p:cNvPr>
          <p:cNvCxnSpPr/>
          <p:nvPr/>
        </p:nvCxnSpPr>
        <p:spPr>
          <a:xfrm>
            <a:off x="5853405" y="4021494"/>
            <a:ext cx="1086233" cy="0"/>
          </a:xfrm>
          <a:prstGeom prst="straightConnector1">
            <a:avLst/>
          </a:prstGeom>
          <a:ln w="25400">
            <a:solidFill>
              <a:schemeClr val="tx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256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atellite view of a city&#10;&#10;Description automatically generated">
            <a:extLst>
              <a:ext uri="{FF2B5EF4-FFF2-40B4-BE49-F238E27FC236}">
                <a16:creationId xmlns:a16="http://schemas.microsoft.com/office/drawing/2014/main" id="{EB1C084C-B342-B7CB-D06D-D6E0E8825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776" y="261490"/>
            <a:ext cx="8816254" cy="63350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407690-F9CD-46BE-796E-171AB4E47B58}"/>
              </a:ext>
            </a:extLst>
          </p:cNvPr>
          <p:cNvSpPr txBox="1"/>
          <p:nvPr/>
        </p:nvSpPr>
        <p:spPr>
          <a:xfrm>
            <a:off x="117446" y="1342239"/>
            <a:ext cx="26257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Draft Permit Parking Locations</a:t>
            </a:r>
          </a:p>
          <a:p>
            <a:endParaRPr lang="en-US" dirty="0"/>
          </a:p>
          <a:p>
            <a:r>
              <a:rPr lang="en-US" dirty="0"/>
              <a:t>Total – 155</a:t>
            </a:r>
          </a:p>
          <a:p>
            <a:endParaRPr lang="en-US" dirty="0"/>
          </a:p>
          <a:p>
            <a:r>
              <a:rPr lang="en-US" dirty="0"/>
              <a:t>+60 Wakefield St.</a:t>
            </a:r>
          </a:p>
          <a:p>
            <a:endParaRPr lang="en-US" dirty="0"/>
          </a:p>
          <a:p>
            <a:r>
              <a:rPr lang="en-US" dirty="0"/>
              <a:t>37 Spaces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Overall = 192</a:t>
            </a:r>
          </a:p>
        </p:txBody>
      </p:sp>
    </p:spTree>
    <p:extLst>
      <p:ext uri="{BB962C8B-B14F-4D97-AF65-F5344CB8AC3E}">
        <p14:creationId xmlns:p14="http://schemas.microsoft.com/office/powerpoint/2010/main" val="3632746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erial view of a city&#10;&#10;Description automatically generated">
            <a:extLst>
              <a:ext uri="{FF2B5EF4-FFF2-40B4-BE49-F238E27FC236}">
                <a16:creationId xmlns:a16="http://schemas.microsoft.com/office/drawing/2014/main" id="{266CBC58-B568-1766-D18F-3DBEB5292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40" y="343950"/>
            <a:ext cx="5513063" cy="3961474"/>
          </a:xfrm>
          <a:prstGeom prst="rect">
            <a:avLst/>
          </a:prstGeom>
        </p:spPr>
      </p:pic>
      <p:pic>
        <p:nvPicPr>
          <p:cNvPr id="5" name="Picture 4" descr="Aerial view of a city&#10;&#10;Description automatically generated">
            <a:extLst>
              <a:ext uri="{FF2B5EF4-FFF2-40B4-BE49-F238E27FC236}">
                <a16:creationId xmlns:a16="http://schemas.microsoft.com/office/drawing/2014/main" id="{4FFF076F-F780-7095-4EAF-8AFEC3176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096" y="343949"/>
            <a:ext cx="5513064" cy="3961474"/>
          </a:xfrm>
          <a:prstGeom prst="rect">
            <a:avLst/>
          </a:prstGeom>
        </p:spPr>
      </p:pic>
      <p:pic>
        <p:nvPicPr>
          <p:cNvPr id="7" name="Picture 6" descr="Aerial view of a city with a river&#10;&#10;Description automatically generated">
            <a:extLst>
              <a:ext uri="{FF2B5EF4-FFF2-40B4-BE49-F238E27FC236}">
                <a16:creationId xmlns:a16="http://schemas.microsoft.com/office/drawing/2014/main" id="{208D51F0-9D1F-313C-0925-A8DA5BF36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9944" y="4400026"/>
            <a:ext cx="3272111" cy="23512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CB0690-AF77-D25F-8F23-6908776B916A}"/>
              </a:ext>
            </a:extLst>
          </p:cNvPr>
          <p:cNvSpPr txBox="1"/>
          <p:nvPr/>
        </p:nvSpPr>
        <p:spPr>
          <a:xfrm>
            <a:off x="889232" y="5092117"/>
            <a:ext cx="3337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Columbus Ave./ Hanson St.</a:t>
            </a:r>
          </a:p>
          <a:p>
            <a:r>
              <a:rPr lang="en-US" dirty="0"/>
              <a:t>25 spaces (est.)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B9D3FEA-F6D0-3EFA-2C9D-9BEFEE2C3688}"/>
              </a:ext>
            </a:extLst>
          </p:cNvPr>
          <p:cNvCxnSpPr>
            <a:cxnSpLocks/>
          </p:cNvCxnSpPr>
          <p:nvPr/>
        </p:nvCxnSpPr>
        <p:spPr>
          <a:xfrm flipV="1">
            <a:off x="1191237" y="4387063"/>
            <a:ext cx="0" cy="646331"/>
          </a:xfrm>
          <a:prstGeom prst="straightConnector1">
            <a:avLst/>
          </a:prstGeom>
          <a:ln w="25400">
            <a:solidFill>
              <a:schemeClr val="tx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EE9B1B9-8A9A-4AA4-D4B4-5CF2F5DEB1FA}"/>
              </a:ext>
            </a:extLst>
          </p:cNvPr>
          <p:cNvSpPr txBox="1"/>
          <p:nvPr/>
        </p:nvSpPr>
        <p:spPr>
          <a:xfrm>
            <a:off x="8322906" y="5033394"/>
            <a:ext cx="31444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Wakefield St. </a:t>
            </a:r>
          </a:p>
          <a:p>
            <a:r>
              <a:rPr lang="en-US" dirty="0"/>
              <a:t>8 spaces</a:t>
            </a:r>
          </a:p>
          <a:p>
            <a:endParaRPr lang="en-US" dirty="0"/>
          </a:p>
          <a:p>
            <a:r>
              <a:rPr lang="en-US" dirty="0"/>
              <a:t>River St.</a:t>
            </a:r>
          </a:p>
          <a:p>
            <a:r>
              <a:rPr lang="en-US" dirty="0"/>
              <a:t>12 spaces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2BBEA05-81DB-886A-2DDE-9905CE18880C}"/>
              </a:ext>
            </a:extLst>
          </p:cNvPr>
          <p:cNvCxnSpPr>
            <a:cxnSpLocks/>
          </p:cNvCxnSpPr>
          <p:nvPr/>
        </p:nvCxnSpPr>
        <p:spPr>
          <a:xfrm flipV="1">
            <a:off x="9321282" y="4387063"/>
            <a:ext cx="0" cy="705054"/>
          </a:xfrm>
          <a:prstGeom prst="straightConnector1">
            <a:avLst/>
          </a:prstGeom>
          <a:ln w="25400">
            <a:solidFill>
              <a:schemeClr val="tx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B419824-718A-E37C-0A9D-1C600144E41C}"/>
              </a:ext>
            </a:extLst>
          </p:cNvPr>
          <p:cNvCxnSpPr/>
          <p:nvPr/>
        </p:nvCxnSpPr>
        <p:spPr>
          <a:xfrm flipH="1">
            <a:off x="7800392" y="6186196"/>
            <a:ext cx="522514" cy="0"/>
          </a:xfrm>
          <a:prstGeom prst="straightConnector1">
            <a:avLst/>
          </a:prstGeom>
          <a:ln>
            <a:solidFill>
              <a:schemeClr val="tx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2002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erial view of a city&#10;&#10;Description automatically generated">
            <a:extLst>
              <a:ext uri="{FF2B5EF4-FFF2-40B4-BE49-F238E27FC236}">
                <a16:creationId xmlns:a16="http://schemas.microsoft.com/office/drawing/2014/main" id="{4C1EE3CA-EFC4-F203-4243-F16F7759A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862" y="118917"/>
            <a:ext cx="8745620" cy="62842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A45257-A78F-6523-C75A-DAE75F4E2549}"/>
              </a:ext>
            </a:extLst>
          </p:cNvPr>
          <p:cNvSpPr txBox="1"/>
          <p:nvPr/>
        </p:nvSpPr>
        <p:spPr>
          <a:xfrm>
            <a:off x="162519" y="643812"/>
            <a:ext cx="300989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Portland St. / Columbus</a:t>
            </a:r>
          </a:p>
          <a:p>
            <a:r>
              <a:rPr lang="en-US" dirty="0"/>
              <a:t>22 spaces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Columbus Ave. (B)</a:t>
            </a:r>
          </a:p>
          <a:p>
            <a:r>
              <a:rPr lang="en-US" dirty="0"/>
              <a:t>58 spaces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Congress St.</a:t>
            </a:r>
          </a:p>
          <a:p>
            <a:r>
              <a:rPr lang="en-US" dirty="0"/>
              <a:t>14 Spaces</a:t>
            </a:r>
          </a:p>
          <a:p>
            <a:endParaRPr lang="en-US" dirty="0"/>
          </a:p>
          <a:p>
            <a:r>
              <a:rPr lang="en-US" dirty="0"/>
              <a:t>South Main St. </a:t>
            </a:r>
          </a:p>
          <a:p>
            <a:r>
              <a:rPr lang="en-US" dirty="0"/>
              <a:t>16 Spaces</a:t>
            </a:r>
          </a:p>
          <a:p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5411899-2012-E66C-FC03-914833A7D005}"/>
              </a:ext>
            </a:extLst>
          </p:cNvPr>
          <p:cNvCxnSpPr/>
          <p:nvPr/>
        </p:nvCxnSpPr>
        <p:spPr>
          <a:xfrm>
            <a:off x="2920482" y="1129004"/>
            <a:ext cx="5411755" cy="550506"/>
          </a:xfrm>
          <a:prstGeom prst="straightConnector1">
            <a:avLst/>
          </a:prstGeom>
          <a:ln w="25400">
            <a:solidFill>
              <a:schemeClr val="tx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FF06ACD-915F-D592-1158-D909BCA1DEA2}"/>
              </a:ext>
            </a:extLst>
          </p:cNvPr>
          <p:cNvCxnSpPr/>
          <p:nvPr/>
        </p:nvCxnSpPr>
        <p:spPr>
          <a:xfrm>
            <a:off x="2388637" y="2481943"/>
            <a:ext cx="7688424" cy="671804"/>
          </a:xfrm>
          <a:prstGeom prst="straightConnector1">
            <a:avLst/>
          </a:prstGeom>
          <a:ln w="25400">
            <a:solidFill>
              <a:schemeClr val="tx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4364388-33CB-09EF-C011-BE5573CE48ED}"/>
              </a:ext>
            </a:extLst>
          </p:cNvPr>
          <p:cNvCxnSpPr/>
          <p:nvPr/>
        </p:nvCxnSpPr>
        <p:spPr>
          <a:xfrm flipV="1">
            <a:off x="1940767" y="4170784"/>
            <a:ext cx="2341984" cy="289249"/>
          </a:xfrm>
          <a:prstGeom prst="straightConnector1">
            <a:avLst/>
          </a:prstGeom>
          <a:ln w="25400">
            <a:solidFill>
              <a:schemeClr val="tx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34D1727-6E52-746A-A5BA-090CC1FF0B77}"/>
              </a:ext>
            </a:extLst>
          </p:cNvPr>
          <p:cNvCxnSpPr/>
          <p:nvPr/>
        </p:nvCxnSpPr>
        <p:spPr>
          <a:xfrm flipV="1">
            <a:off x="2127380" y="4357396"/>
            <a:ext cx="5047861" cy="942392"/>
          </a:xfrm>
          <a:prstGeom prst="straightConnector1">
            <a:avLst/>
          </a:prstGeom>
          <a:ln w="25400">
            <a:solidFill>
              <a:schemeClr val="tx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083262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5194</TotalTime>
  <Words>258</Words>
  <Application>Microsoft Office PowerPoint</Application>
  <PresentationFormat>Widescreen</PresentationFormat>
  <Paragraphs>71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Wingdings 3</vt:lpstr>
      <vt:lpstr>Slice</vt:lpstr>
      <vt:lpstr>City Manager Directed Parking Group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of Rochester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Scala</dc:creator>
  <cp:lastModifiedBy>Michael Scala</cp:lastModifiedBy>
  <cp:revision>20</cp:revision>
  <dcterms:created xsi:type="dcterms:W3CDTF">2020-01-02T16:08:16Z</dcterms:created>
  <dcterms:modified xsi:type="dcterms:W3CDTF">2024-05-07T15:04:04Z</dcterms:modified>
</cp:coreProperties>
</file>